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5486400" cy="8229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3528" y="-108"/>
      </p:cViewPr>
      <p:guideLst>
        <p:guide orient="horz" pos="2592"/>
        <p:guide pos="17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1480" y="2556511"/>
            <a:ext cx="4663440" cy="1764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2960" y="4663440"/>
            <a:ext cx="384048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E6C33-717A-44AE-8542-0BA04FC74D23}" type="datetimeFigureOut">
              <a:rPr lang="en-US" smtClean="0"/>
              <a:t>2/3/2016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8A05-B2A1-41F8-8DC0-CEC237ED5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08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E6C33-717A-44AE-8542-0BA04FC74D23}" type="datetimeFigureOut">
              <a:rPr lang="en-US" smtClean="0"/>
              <a:t>2/3/2016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8A05-B2A1-41F8-8DC0-CEC237ED5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22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86965" y="396240"/>
            <a:ext cx="740093" cy="842581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4783" y="396240"/>
            <a:ext cx="2130742" cy="842581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E6C33-717A-44AE-8542-0BA04FC74D23}" type="datetimeFigureOut">
              <a:rPr lang="en-US" smtClean="0"/>
              <a:t>2/3/2016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8A05-B2A1-41F8-8DC0-CEC237ED5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757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E6C33-717A-44AE-8542-0BA04FC74D23}" type="datetimeFigureOut">
              <a:rPr lang="en-US" smtClean="0"/>
              <a:t>2/3/2016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8A05-B2A1-41F8-8DC0-CEC237ED5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00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388" y="5288281"/>
            <a:ext cx="4663440" cy="163449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3388" y="3488056"/>
            <a:ext cx="4663440" cy="180022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E6C33-717A-44AE-8542-0BA04FC74D23}" type="datetimeFigureOut">
              <a:rPr lang="en-US" smtClean="0"/>
              <a:t>2/3/2016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8A05-B2A1-41F8-8DC0-CEC237ED5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0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783" y="2305050"/>
            <a:ext cx="1435417" cy="651700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91640" y="2305050"/>
            <a:ext cx="1435418" cy="651700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E6C33-717A-44AE-8542-0BA04FC74D23}" type="datetimeFigureOut">
              <a:rPr lang="en-US" smtClean="0"/>
              <a:t>2/3/2016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8A05-B2A1-41F8-8DC0-CEC237ED5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73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329566"/>
            <a:ext cx="4937760" cy="1371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0" y="1842136"/>
            <a:ext cx="2424113" cy="76771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4320" y="2609850"/>
            <a:ext cx="2424113" cy="474154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87015" y="1842136"/>
            <a:ext cx="2425065" cy="76771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87015" y="2609850"/>
            <a:ext cx="2425065" cy="474154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E6C33-717A-44AE-8542-0BA04FC74D23}" type="datetimeFigureOut">
              <a:rPr lang="en-US" smtClean="0"/>
              <a:t>2/3/2016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8A05-B2A1-41F8-8DC0-CEC237ED5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189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E6C33-717A-44AE-8542-0BA04FC74D23}" type="datetimeFigureOut">
              <a:rPr lang="en-US" smtClean="0"/>
              <a:t>2/3/2016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8A05-B2A1-41F8-8DC0-CEC237ED5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36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E6C33-717A-44AE-8542-0BA04FC74D23}" type="datetimeFigureOut">
              <a:rPr lang="en-US" smtClean="0"/>
              <a:t>2/3/2016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8A05-B2A1-41F8-8DC0-CEC237ED5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317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327660"/>
            <a:ext cx="1804988" cy="139446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5030" y="327660"/>
            <a:ext cx="3067050" cy="70237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" y="1722120"/>
            <a:ext cx="1804988" cy="562927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E6C33-717A-44AE-8542-0BA04FC74D23}" type="datetimeFigureOut">
              <a:rPr lang="en-US" smtClean="0"/>
              <a:t>2/3/2016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8A05-B2A1-41F8-8DC0-CEC237ED5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600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373" y="5760720"/>
            <a:ext cx="3291840" cy="68008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75373" y="735330"/>
            <a:ext cx="3291840" cy="49377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373" y="6440806"/>
            <a:ext cx="3291840" cy="96583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E6C33-717A-44AE-8542-0BA04FC74D23}" type="datetimeFigureOut">
              <a:rPr lang="en-US" smtClean="0"/>
              <a:t>2/3/2016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8A05-B2A1-41F8-8DC0-CEC237ED5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731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320" y="329566"/>
            <a:ext cx="493776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0" y="1920240"/>
            <a:ext cx="4937760" cy="5431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7627621"/>
            <a:ext cx="12801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E6C33-717A-44AE-8542-0BA04FC74D23}" type="datetimeFigureOut">
              <a:rPr lang="en-US" smtClean="0"/>
              <a:t>2/3/2016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74520" y="7627621"/>
            <a:ext cx="17373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31920" y="7627621"/>
            <a:ext cx="12801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08A05-B2A1-41F8-8DC0-CEC237ED5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17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1"/>
            <a:ext cx="5486400" cy="8229601"/>
            <a:chOff x="0" y="-1"/>
            <a:chExt cx="5486400" cy="8229601"/>
          </a:xfrm>
        </p:grpSpPr>
        <p:pic>
          <p:nvPicPr>
            <p:cNvPr id="4" name="Picture 2" descr="C:\Users\jmuehlbauer\Desktop\Pics\COWEETA\BALL1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02" r="12502"/>
            <a:stretch/>
          </p:blipFill>
          <p:spPr bwMode="auto">
            <a:xfrm>
              <a:off x="0" y="2743200"/>
              <a:ext cx="2743200" cy="274320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3" descr="C:\Users\jmuehlbauer\Desktop\Pics\COWEETA\BATES1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" r="-121" b="25004"/>
            <a:stretch/>
          </p:blipFill>
          <p:spPr bwMode="auto">
            <a:xfrm>
              <a:off x="0" y="0"/>
              <a:ext cx="2743200" cy="274320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C:\Users\jmuehlbauer\Desktop\Pics\COWEETA\COWE1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49" t="362" r="6255" b="-362"/>
            <a:stretch/>
          </p:blipFill>
          <p:spPr bwMode="auto">
            <a:xfrm>
              <a:off x="2743200" y="2743200"/>
              <a:ext cx="2743200" cy="274320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5" descr="C:\Users\jmuehlbauer\Desktop\Pics\COWEETA\HEAD2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424" b="14579"/>
            <a:stretch/>
          </p:blipFill>
          <p:spPr bwMode="auto">
            <a:xfrm>
              <a:off x="2743200" y="0"/>
              <a:ext cx="2743200" cy="274320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C:\Users\jmuehlbauer\Desktop\Pics\COWEETA\LTEN1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21" t="-362" r="6483" b="362"/>
            <a:stretch/>
          </p:blipFill>
          <p:spPr bwMode="auto">
            <a:xfrm>
              <a:off x="0" y="5486400"/>
              <a:ext cx="2743200" cy="274320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0" y="0"/>
              <a:ext cx="749808" cy="274320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BATE1</a:t>
              </a:r>
              <a:endParaRPr lang="en-US" sz="1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36592" y="-1"/>
              <a:ext cx="749808" cy="274320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HEAD2</a:t>
              </a:r>
              <a:endParaRPr lang="en-US" sz="1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0" y="2761488"/>
              <a:ext cx="749808" cy="274320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BALL1</a:t>
              </a:r>
              <a:endParaRPr lang="en-US" sz="1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5486400"/>
              <a:ext cx="749808" cy="274320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LTEN1</a:t>
              </a:r>
              <a:endParaRPr lang="en-US" sz="1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36592" y="2765095"/>
              <a:ext cx="749808" cy="274320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COWE1</a:t>
              </a:r>
              <a:endParaRPr lang="en-US" sz="1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8949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1"/>
            <a:ext cx="5486400" cy="8229601"/>
            <a:chOff x="0" y="-1"/>
            <a:chExt cx="5486400" cy="8229601"/>
          </a:xfrm>
        </p:grpSpPr>
        <p:pic>
          <p:nvPicPr>
            <p:cNvPr id="2" name="Picture 2" descr="C:\Users\jmuehlbauer\Desktop\Pics\ITALY\ARZO1-2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67" r="8333"/>
            <a:stretch/>
          </p:blipFill>
          <p:spPr bwMode="auto">
            <a:xfrm>
              <a:off x="2743200" y="5486400"/>
              <a:ext cx="2743200" cy="274320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3" descr="C:\Users\jmuehlbauer\Desktop\Pics\ITALY\RESI1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00" r="12500"/>
            <a:stretch/>
          </p:blipFill>
          <p:spPr bwMode="auto">
            <a:xfrm>
              <a:off x="2743200" y="2743200"/>
              <a:ext cx="2743200" cy="274320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C:\Users\jmuehlbauer\Desktop\Pics\ITALY\RESI2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00" b="12500"/>
            <a:stretch/>
          </p:blipFill>
          <p:spPr bwMode="auto">
            <a:xfrm>
              <a:off x="0" y="2743200"/>
              <a:ext cx="2743200" cy="274320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5" descr="C:\Users\jmuehlbauer\Desktop\Pics\ITALY\RESI3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999"/>
            <a:stretch/>
          </p:blipFill>
          <p:spPr bwMode="auto">
            <a:xfrm>
              <a:off x="0" y="0"/>
              <a:ext cx="2743200" cy="274320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 descr="C:\Users\jmuehlbauer\Desktop\Pics\ITALY\RESI4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999"/>
            <a:stretch/>
          </p:blipFill>
          <p:spPr bwMode="auto">
            <a:xfrm>
              <a:off x="2743200" y="0"/>
              <a:ext cx="2743200" cy="274320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7" descr="C:\Users\jmuehlbauer\Desktop\Pics\ITALY\RESI5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84" r="815"/>
            <a:stretch/>
          </p:blipFill>
          <p:spPr bwMode="auto">
            <a:xfrm>
              <a:off x="0" y="5486400"/>
              <a:ext cx="2743200" cy="274320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0" y="0"/>
              <a:ext cx="749808" cy="274320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RESI3</a:t>
              </a:r>
              <a:endParaRPr lang="en-US" sz="1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736592" y="-1"/>
              <a:ext cx="749808" cy="274320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RESI4</a:t>
              </a:r>
              <a:endParaRPr lang="en-US" sz="1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0" y="2761488"/>
              <a:ext cx="749808" cy="274320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RESI2</a:t>
              </a:r>
              <a:endParaRPr lang="en-US" sz="1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0" y="5486400"/>
              <a:ext cx="749808" cy="274320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RESI5</a:t>
              </a:r>
              <a:endParaRPr lang="en-US" sz="1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36592" y="2765095"/>
              <a:ext cx="749808" cy="274320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RESI1</a:t>
              </a:r>
              <a:endParaRPr lang="en-US" sz="1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36592" y="5513832"/>
              <a:ext cx="746495" cy="461665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ARZO1</a:t>
              </a:r>
            </a:p>
            <a:p>
              <a:pPr algn="r"/>
              <a:r>
                <a:rPr lang="en-US" sz="1200" dirty="0" smtClean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ARZO2</a:t>
              </a:r>
              <a:endParaRPr lang="en-US" sz="1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9156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1"/>
            <a:ext cx="5486400" cy="8229601"/>
            <a:chOff x="0" y="-1"/>
            <a:chExt cx="5486400" cy="8229601"/>
          </a:xfrm>
        </p:grpSpPr>
        <p:pic>
          <p:nvPicPr>
            <p:cNvPr id="2" name="Picture 2" descr="C:\Users\jmuehlbauer\Desktop\Pics\ITALY\ISLA1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8" r="24130"/>
            <a:stretch/>
          </p:blipFill>
          <p:spPr bwMode="auto">
            <a:xfrm>
              <a:off x="2743200" y="5486400"/>
              <a:ext cx="2743200" cy="274320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3" descr="C:\Users\jmuehlbauer\Desktop\Pics\ITALY\BECH1-2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66" r="3434"/>
            <a:stretch/>
          </p:blipFill>
          <p:spPr bwMode="auto">
            <a:xfrm>
              <a:off x="0" y="5486400"/>
              <a:ext cx="2743200" cy="274320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C:\Users\jmuehlbauer\Desktop\Pics\ITALY\BELG1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19" r="6181"/>
            <a:stretch/>
          </p:blipFill>
          <p:spPr bwMode="auto">
            <a:xfrm>
              <a:off x="2743200" y="0"/>
              <a:ext cx="2743200" cy="274320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5" descr="C:\Users\jmuehlbauer\Desktop\Pics\ITALY\BOLZ1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00" r="12500"/>
            <a:stretch/>
          </p:blipFill>
          <p:spPr bwMode="auto">
            <a:xfrm>
              <a:off x="0" y="0"/>
              <a:ext cx="2743200" cy="274320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 descr="C:\Users\jmuehlbauer\Desktop\Pics\ITALY\CORN1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20" t="183" r="10184" b="-183"/>
            <a:stretch/>
          </p:blipFill>
          <p:spPr bwMode="auto">
            <a:xfrm>
              <a:off x="2743200" y="2743200"/>
              <a:ext cx="2743200" cy="274320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7" descr="C:\Users\jmuehlbauer\Desktop\Pics\ITALY\FELL1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46" r="7557"/>
            <a:stretch/>
          </p:blipFill>
          <p:spPr bwMode="auto">
            <a:xfrm>
              <a:off x="0" y="2743200"/>
              <a:ext cx="2743200" cy="274320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0" y="0"/>
              <a:ext cx="749808" cy="274320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BOLZ1</a:t>
              </a:r>
              <a:endParaRPr lang="en-US" sz="1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736592" y="-1"/>
              <a:ext cx="749808" cy="274320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BELG1</a:t>
              </a:r>
              <a:endParaRPr lang="en-US" sz="1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0" y="2761488"/>
              <a:ext cx="749808" cy="276999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FELL1</a:t>
              </a:r>
              <a:endParaRPr lang="en-US" sz="1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0" y="5513832"/>
              <a:ext cx="749808" cy="461665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BECH1</a:t>
              </a:r>
            </a:p>
            <a:p>
              <a:r>
                <a:rPr lang="en-US" sz="1200" dirty="0" smtClean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BECH2</a:t>
              </a:r>
              <a:endParaRPr lang="en-US" sz="1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36592" y="2743200"/>
              <a:ext cx="749808" cy="274320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CORN1</a:t>
              </a:r>
              <a:endParaRPr lang="en-US" sz="1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36592" y="5513832"/>
              <a:ext cx="746495" cy="276999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ISLA1</a:t>
              </a:r>
              <a:endParaRPr lang="en-US" sz="1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9156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1"/>
            <a:ext cx="5486400" cy="8229601"/>
            <a:chOff x="0" y="-1"/>
            <a:chExt cx="5486400" cy="8229601"/>
          </a:xfrm>
        </p:grpSpPr>
        <p:pic>
          <p:nvPicPr>
            <p:cNvPr id="2" name="Picture 2" descr="C:\Users\jmuehlbauer\Desktop\Pics\DANUBE\SAVA1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2" r="22012"/>
            <a:stretch/>
          </p:blipFill>
          <p:spPr bwMode="auto">
            <a:xfrm>
              <a:off x="2743200" y="2743200"/>
              <a:ext cx="2743200" cy="274320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3" descr="C:\Users\jmuehlbauer\Desktop\Pics\DANUBE\DANU1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76" r="8424"/>
            <a:stretch/>
          </p:blipFill>
          <p:spPr bwMode="auto">
            <a:xfrm>
              <a:off x="0" y="2743200"/>
              <a:ext cx="2743200" cy="274320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C:\Users\jmuehlbauer\Desktop\Pics\DANUBE\DFOR1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12" r="2992"/>
            <a:stretch/>
          </p:blipFill>
          <p:spPr bwMode="auto">
            <a:xfrm>
              <a:off x="0" y="5486400"/>
              <a:ext cx="2743200" cy="274320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5" descr="C:\Users\jmuehlbauer\Desktop\Pics\DANUBE\DRAV1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4" r="5980"/>
            <a:stretch/>
          </p:blipFill>
          <p:spPr bwMode="auto">
            <a:xfrm>
              <a:off x="0" y="0"/>
              <a:ext cx="2743200" cy="274320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 descr="C:\Users\jmuehlbauer\Desktop\Pics\DANUBE\DSRB1-2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54" r="6249"/>
            <a:stretch/>
          </p:blipFill>
          <p:spPr bwMode="auto">
            <a:xfrm>
              <a:off x="2743200" y="5486400"/>
              <a:ext cx="2743200" cy="274320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7" descr="C:\Users\jmuehlbauer\Desktop\Pics\DANUBE\DSRB3-4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02" r="12502"/>
            <a:stretch/>
          </p:blipFill>
          <p:spPr bwMode="auto">
            <a:xfrm>
              <a:off x="2743200" y="0"/>
              <a:ext cx="2743200" cy="274320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0" y="0"/>
              <a:ext cx="749808" cy="274320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DRAV1</a:t>
              </a:r>
              <a:endParaRPr lang="en-US" sz="1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736592" y="-1"/>
              <a:ext cx="749808" cy="461665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DSRB3</a:t>
              </a:r>
            </a:p>
            <a:p>
              <a:pPr algn="r"/>
              <a:r>
                <a:rPr lang="en-US" sz="1200" dirty="0" smtClean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DSRB4</a:t>
              </a:r>
              <a:endParaRPr lang="en-US" sz="1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0" y="2761488"/>
              <a:ext cx="749808" cy="461665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DANU1</a:t>
              </a:r>
            </a:p>
            <a:p>
              <a:r>
                <a:rPr lang="en-US" sz="1200" dirty="0" smtClean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DANU2</a:t>
              </a:r>
              <a:endParaRPr lang="en-US" sz="1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0" y="5486400"/>
              <a:ext cx="758952" cy="461665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DFOR1</a:t>
              </a:r>
            </a:p>
            <a:p>
              <a:r>
                <a:rPr lang="en-US" sz="1200" dirty="0" smtClean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DMDW1</a:t>
              </a:r>
              <a:endParaRPr lang="en-US" sz="1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36592" y="2770632"/>
              <a:ext cx="749808" cy="274320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SAVA1</a:t>
              </a:r>
              <a:endParaRPr lang="en-US" sz="1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36592" y="5486400"/>
              <a:ext cx="746495" cy="461665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DSRB1</a:t>
              </a:r>
            </a:p>
            <a:p>
              <a:pPr algn="r"/>
              <a:r>
                <a:rPr lang="en-US" sz="1200" dirty="0" smtClean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DSRB2</a:t>
              </a:r>
              <a:endParaRPr lang="en-US" sz="1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9156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1"/>
            <a:ext cx="5486400" cy="5486401"/>
            <a:chOff x="0" y="-1"/>
            <a:chExt cx="5486400" cy="5486401"/>
          </a:xfrm>
        </p:grpSpPr>
        <p:pic>
          <p:nvPicPr>
            <p:cNvPr id="2" name="Picture 4" descr="C:\Users\jmuehlbauer\Pictures\2011\2011-08-22 Elbe &amp; Magdeburg\2011-08-22 Elbe River\04- ELBE1 64m-groyne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5" r="21468"/>
            <a:stretch/>
          </p:blipFill>
          <p:spPr bwMode="auto">
            <a:xfrm>
              <a:off x="0" y="0"/>
              <a:ext cx="2743200" cy="274320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C:\Users\jmuehlbauer\Desktop\Pics\DANUBE\ELBE1-2-3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78" r="8426"/>
            <a:stretch/>
          </p:blipFill>
          <p:spPr bwMode="auto">
            <a:xfrm>
              <a:off x="2743200" y="0"/>
              <a:ext cx="2743200" cy="274320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C:\Users\jmuehlbauer\Pictures\2011\2011-08-22 Elbe &amp; Magdeburg\2011-08-22 Elbe River\17- ELBE3 0-LB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10" r="894"/>
            <a:stretch/>
          </p:blipFill>
          <p:spPr bwMode="auto">
            <a:xfrm>
              <a:off x="0" y="2743200"/>
              <a:ext cx="2743200" cy="274320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0" y="0"/>
              <a:ext cx="749808" cy="274320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ELBE1</a:t>
              </a:r>
              <a:endParaRPr lang="en-US" sz="1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736592" y="-1"/>
              <a:ext cx="749808" cy="276999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ELBE2</a:t>
              </a:r>
              <a:endParaRPr lang="en-US" sz="1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0" y="2743200"/>
              <a:ext cx="749808" cy="276999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ELBE3</a:t>
              </a:r>
              <a:endParaRPr lang="en-US" sz="1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9156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32</Words>
  <Application>Microsoft Office PowerPoint</Application>
  <PresentationFormat>Custom</PresentationFormat>
  <Paragraphs>32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USGS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D. Muehlbauer</dc:creator>
  <cp:lastModifiedBy>Jeffrey D. Muehlbauer</cp:lastModifiedBy>
  <cp:revision>2</cp:revision>
  <dcterms:created xsi:type="dcterms:W3CDTF">2016-02-03T20:28:52Z</dcterms:created>
  <dcterms:modified xsi:type="dcterms:W3CDTF">2016-02-03T20:32:18Z</dcterms:modified>
</cp:coreProperties>
</file>